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59" r:id="rId5"/>
    <p:sldId id="262" r:id="rId6"/>
    <p:sldId id="261" r:id="rId7"/>
    <p:sldId id="263" r:id="rId8"/>
    <p:sldId id="260" r:id="rId9"/>
    <p:sldId id="264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-102" y="-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29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5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60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0515600"/>
              <a:gd name="connsiteY0" fmla="*/ 0 h 5915024"/>
              <a:gd name="connsiteX1" fmla="*/ 10515600 w 10515600"/>
              <a:gd name="connsiteY1" fmla="*/ 0 h 5915024"/>
              <a:gd name="connsiteX2" fmla="*/ 10515600 w 10515600"/>
              <a:gd name="connsiteY2" fmla="*/ 5915024 h 5915024"/>
              <a:gd name="connsiteX3" fmla="*/ 0 w 10515600"/>
              <a:gd name="connsiteY3" fmla="*/ 5915024 h 59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5915024">
                <a:moveTo>
                  <a:pt x="0" y="0"/>
                </a:moveTo>
                <a:lnTo>
                  <a:pt x="10515600" y="0"/>
                </a:lnTo>
                <a:lnTo>
                  <a:pt x="10515600" y="5915024"/>
                </a:lnTo>
                <a:lnTo>
                  <a:pt x="0" y="59150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2601827" y="2359495"/>
            <a:ext cx="1884226" cy="3341849"/>
          </a:xfrm>
          <a:custGeom>
            <a:avLst/>
            <a:gdLst>
              <a:gd name="connsiteX0" fmla="*/ 0 w 1884226"/>
              <a:gd name="connsiteY0" fmla="*/ 0 h 3341849"/>
              <a:gd name="connsiteX1" fmla="*/ 1884226 w 1884226"/>
              <a:gd name="connsiteY1" fmla="*/ 0 h 3341849"/>
              <a:gd name="connsiteX2" fmla="*/ 1884226 w 1884226"/>
              <a:gd name="connsiteY2" fmla="*/ 3341849 h 3341849"/>
              <a:gd name="connsiteX3" fmla="*/ 0 w 1884226"/>
              <a:gd name="connsiteY3" fmla="*/ 3341849 h 334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226" h="3341849">
                <a:moveTo>
                  <a:pt x="0" y="0"/>
                </a:moveTo>
                <a:lnTo>
                  <a:pt x="1884226" y="0"/>
                </a:lnTo>
                <a:lnTo>
                  <a:pt x="1884226" y="3341849"/>
                </a:lnTo>
                <a:lnTo>
                  <a:pt x="0" y="33418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9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 hasCustomPrompt="1"/>
          </p:nvPr>
        </p:nvSpPr>
        <p:spPr>
          <a:xfrm>
            <a:off x="2102273" y="2095724"/>
            <a:ext cx="2854075" cy="3801091"/>
          </a:xfrm>
          <a:custGeom>
            <a:avLst/>
            <a:gdLst>
              <a:gd name="connsiteX0" fmla="*/ 0 w 2854075"/>
              <a:gd name="connsiteY0" fmla="*/ 0 h 3801091"/>
              <a:gd name="connsiteX1" fmla="*/ 2854075 w 2854075"/>
              <a:gd name="connsiteY1" fmla="*/ 0 h 3801091"/>
              <a:gd name="connsiteX2" fmla="*/ 2854075 w 2854075"/>
              <a:gd name="connsiteY2" fmla="*/ 3801091 h 3801091"/>
              <a:gd name="connsiteX3" fmla="*/ 0 w 2854075"/>
              <a:gd name="connsiteY3" fmla="*/ 3801091 h 380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75" h="3801091">
                <a:moveTo>
                  <a:pt x="0" y="0"/>
                </a:moveTo>
                <a:lnTo>
                  <a:pt x="2854075" y="0"/>
                </a:lnTo>
                <a:lnTo>
                  <a:pt x="2854075" y="3801091"/>
                </a:lnTo>
                <a:lnTo>
                  <a:pt x="0" y="38010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404126" y="2504190"/>
            <a:ext cx="4226634" cy="2641502"/>
          </a:xfrm>
          <a:custGeom>
            <a:avLst/>
            <a:gdLst>
              <a:gd name="connsiteX0" fmla="*/ 0 w 4226634"/>
              <a:gd name="connsiteY0" fmla="*/ 0 h 2641502"/>
              <a:gd name="connsiteX1" fmla="*/ 4226634 w 4226634"/>
              <a:gd name="connsiteY1" fmla="*/ 0 h 2641502"/>
              <a:gd name="connsiteX2" fmla="*/ 4226634 w 4226634"/>
              <a:gd name="connsiteY2" fmla="*/ 2641502 h 2641502"/>
              <a:gd name="connsiteX3" fmla="*/ 0 w 4226634"/>
              <a:gd name="connsiteY3" fmla="*/ 2641502 h 264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6634" h="2641502">
                <a:moveTo>
                  <a:pt x="0" y="0"/>
                </a:moveTo>
                <a:lnTo>
                  <a:pt x="4226634" y="0"/>
                </a:lnTo>
                <a:lnTo>
                  <a:pt x="4226634" y="2641502"/>
                </a:lnTo>
                <a:lnTo>
                  <a:pt x="0" y="26415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8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186714" y="2199928"/>
            <a:ext cx="4713177" cy="2661215"/>
          </a:xfrm>
          <a:custGeom>
            <a:avLst/>
            <a:gdLst>
              <a:gd name="connsiteX0" fmla="*/ 0 w 4713177"/>
              <a:gd name="connsiteY0" fmla="*/ 0 h 2661215"/>
              <a:gd name="connsiteX1" fmla="*/ 4713177 w 4713177"/>
              <a:gd name="connsiteY1" fmla="*/ 0 h 2661215"/>
              <a:gd name="connsiteX2" fmla="*/ 4713177 w 4713177"/>
              <a:gd name="connsiteY2" fmla="*/ 2661215 h 2661215"/>
              <a:gd name="connsiteX3" fmla="*/ 0 w 4713177"/>
              <a:gd name="connsiteY3" fmla="*/ 2661215 h 266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177" h="2661215">
                <a:moveTo>
                  <a:pt x="0" y="0"/>
                </a:moveTo>
                <a:lnTo>
                  <a:pt x="4713177" y="0"/>
                </a:lnTo>
                <a:lnTo>
                  <a:pt x="4713177" y="2661215"/>
                </a:lnTo>
                <a:lnTo>
                  <a:pt x="0" y="26612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0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48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0019" y="2477516"/>
            <a:ext cx="323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 Ninja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6272" y="3625809"/>
            <a:ext cx="175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Выполнили: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 smtClean="0">
                <a:solidFill>
                  <a:srgbClr val="C18F58"/>
                </a:solidFill>
                <a:latin typeface="Playfair Display"/>
              </a:rPr>
              <a:t>Борисова Дарья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Бусарева</a:t>
            </a:r>
            <a:r>
              <a:rPr kumimoji="0" lang="ru-RU" sz="1200" b="1" i="0" u="none" strike="noStrike" kern="1200" cap="none" spc="0" normalizeH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Софья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baseline="0" dirty="0" smtClean="0">
                <a:solidFill>
                  <a:srgbClr val="C18F58"/>
                </a:solidFill>
                <a:latin typeface="Playfair Display"/>
              </a:rPr>
              <a:t>Плотникова</a:t>
            </a:r>
            <a:r>
              <a:rPr lang="ru-RU" sz="1200" b="1" dirty="0" smtClean="0">
                <a:solidFill>
                  <a:srgbClr val="C18F58"/>
                </a:solidFill>
                <a:latin typeface="Playfair Display"/>
              </a:rPr>
              <a:t> Ирина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18F58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3753" y="6436097"/>
            <a:ext cx="524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18F58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2022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18F58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1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851" t="13250" r="16508" b="16061"/>
          <a:stretch/>
        </p:blipFill>
        <p:spPr>
          <a:xfrm>
            <a:off x="2070632" y="989214"/>
            <a:ext cx="7871392" cy="46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8913" y="298967"/>
            <a:ext cx="6072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3C3950"/>
                </a:solidFill>
                <a:latin typeface="Playfair Display"/>
              </a:rPr>
              <a:t>Существующие классы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1612" y="1614488"/>
            <a:ext cx="5686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3C3950"/>
                </a:solidFill>
                <a:latin typeface="Playfair Display"/>
              </a:rPr>
              <a:t>Menu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3C3950"/>
                </a:solidFill>
                <a:latin typeface="Playfair Display"/>
              </a:rPr>
              <a:t>Sprites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3C3950"/>
                </a:solidFill>
                <a:latin typeface="Playfair Display"/>
              </a:rPr>
              <a:t>ClassicMode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3C3950"/>
                </a:solidFill>
                <a:latin typeface="Playfair Display"/>
              </a:rPr>
              <a:t>ArcadeMode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3C3950"/>
                </a:solidFill>
                <a:latin typeface="Playfair Display"/>
              </a:rPr>
              <a:t>ArcadeMode</a:t>
            </a:r>
            <a:endParaRPr lang="ru-RU" sz="3200" b="1" dirty="0">
              <a:solidFill>
                <a:srgbClr val="3C3950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6190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0725" y="2748392"/>
            <a:ext cx="3930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THANK YOU!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3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33" b="5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869831"/>
            <a:ext cx="4474346" cy="311833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156" y="2678538"/>
            <a:ext cx="2198038" cy="1501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Идея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проекта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8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41" t="13056" r="16562" b="17500"/>
          <a:stretch/>
        </p:blipFill>
        <p:spPr>
          <a:xfrm>
            <a:off x="4048125" y="1047750"/>
            <a:ext cx="8143875" cy="4762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869831"/>
            <a:ext cx="4474346" cy="3118338"/>
          </a:xfrm>
          <a:prstGeom prst="rect">
            <a:avLst/>
          </a:pr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943" y="2678538"/>
            <a:ext cx="2170466" cy="1501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Курсор-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кинжал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7462" y="3802907"/>
            <a:ext cx="1912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3 lives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368" y="4638684"/>
            <a:ext cx="2600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всего 3 жизни!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4566" y="3802907"/>
            <a:ext cx="1782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063" y="4638684"/>
            <a:ext cx="2753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Попал в бомбу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ru-RU" sz="1600" dirty="0">
                <a:solidFill>
                  <a:srgbClr val="3C3950"/>
                </a:solidFill>
                <a:latin typeface="Playfair Display"/>
              </a:rPr>
              <a:t>-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game over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1987" y="3802907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8492" y="4638684"/>
            <a:ext cx="325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Пропустил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фрукт – минус жизнь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8" name="Freeform 97"/>
          <p:cNvSpPr>
            <a:spLocks noChangeArrowheads="1"/>
          </p:cNvSpPr>
          <p:nvPr/>
        </p:nvSpPr>
        <p:spPr bwMode="auto">
          <a:xfrm>
            <a:off x="1744586" y="2453566"/>
            <a:ext cx="1358453" cy="1189889"/>
          </a:xfrm>
          <a:custGeom>
            <a:avLst/>
            <a:gdLst>
              <a:gd name="T0" fmla="*/ 56253627 w 602"/>
              <a:gd name="T1" fmla="*/ 0 h 531"/>
              <a:gd name="T2" fmla="*/ 56253627 w 602"/>
              <a:gd name="T3" fmla="*/ 0 h 531"/>
              <a:gd name="T4" fmla="*/ 41504973 w 602"/>
              <a:gd name="T5" fmla="*/ 6306590 h 531"/>
              <a:gd name="T6" fmla="*/ 41504973 w 602"/>
              <a:gd name="T7" fmla="*/ 6306590 h 531"/>
              <a:gd name="T8" fmla="*/ 41504973 w 602"/>
              <a:gd name="T9" fmla="*/ 6306590 h 531"/>
              <a:gd name="T10" fmla="*/ 38763987 w 602"/>
              <a:gd name="T11" fmla="*/ 9009466 h 531"/>
              <a:gd name="T12" fmla="*/ 36937024 w 602"/>
              <a:gd name="T13" fmla="*/ 6306590 h 531"/>
              <a:gd name="T14" fmla="*/ 36937024 w 602"/>
              <a:gd name="T15" fmla="*/ 6306590 h 531"/>
              <a:gd name="T16" fmla="*/ 36937024 w 602"/>
              <a:gd name="T17" fmla="*/ 6306590 h 531"/>
              <a:gd name="T18" fmla="*/ 36937024 w 602"/>
              <a:gd name="T19" fmla="*/ 6306590 h 531"/>
              <a:gd name="T20" fmla="*/ 22188371 w 602"/>
              <a:gd name="T21" fmla="*/ 0 h 531"/>
              <a:gd name="T22" fmla="*/ 6526055 w 602"/>
              <a:gd name="T23" fmla="*/ 6306590 h 531"/>
              <a:gd name="T24" fmla="*/ 0 w 602"/>
              <a:gd name="T25" fmla="*/ 21751441 h 531"/>
              <a:gd name="T26" fmla="*/ 6526055 w 602"/>
              <a:gd name="T27" fmla="*/ 37325085 h 531"/>
              <a:gd name="T28" fmla="*/ 36023362 w 602"/>
              <a:gd name="T29" fmla="*/ 66412749 h 531"/>
              <a:gd name="T30" fmla="*/ 38763987 w 602"/>
              <a:gd name="T31" fmla="*/ 68214427 h 531"/>
              <a:gd name="T32" fmla="*/ 42418636 w 602"/>
              <a:gd name="T33" fmla="*/ 66412749 h 531"/>
              <a:gd name="T34" fmla="*/ 71915942 w 602"/>
              <a:gd name="T35" fmla="*/ 37325085 h 531"/>
              <a:gd name="T36" fmla="*/ 78441997 w 602"/>
              <a:gd name="T37" fmla="*/ 21751441 h 531"/>
              <a:gd name="T38" fmla="*/ 71915942 w 602"/>
              <a:gd name="T39" fmla="*/ 6306590 h 531"/>
              <a:gd name="T40" fmla="*/ 56253627 w 602"/>
              <a:gd name="T41" fmla="*/ 0 h 5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602" h="531">
                <a:moveTo>
                  <a:pt x="431" y="0"/>
                </a:moveTo>
                <a:lnTo>
                  <a:pt x="431" y="0"/>
                </a:lnTo>
                <a:cubicBezTo>
                  <a:pt x="389" y="0"/>
                  <a:pt x="346" y="21"/>
                  <a:pt x="318" y="49"/>
                </a:cubicBezTo>
                <a:cubicBezTo>
                  <a:pt x="297" y="70"/>
                  <a:pt x="297" y="70"/>
                  <a:pt x="297" y="70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48" y="21"/>
                  <a:pt x="212" y="0"/>
                  <a:pt x="170" y="0"/>
                </a:cubicBezTo>
                <a:cubicBezTo>
                  <a:pt x="120" y="0"/>
                  <a:pt x="78" y="21"/>
                  <a:pt x="50" y="49"/>
                </a:cubicBezTo>
                <a:cubicBezTo>
                  <a:pt x="14" y="84"/>
                  <a:pt x="0" y="127"/>
                  <a:pt x="0" y="169"/>
                </a:cubicBezTo>
                <a:cubicBezTo>
                  <a:pt x="0" y="219"/>
                  <a:pt x="14" y="261"/>
                  <a:pt x="50" y="290"/>
                </a:cubicBezTo>
                <a:cubicBezTo>
                  <a:pt x="276" y="516"/>
                  <a:pt x="276" y="516"/>
                  <a:pt x="276" y="516"/>
                </a:cubicBezTo>
                <a:cubicBezTo>
                  <a:pt x="283" y="523"/>
                  <a:pt x="290" y="530"/>
                  <a:pt x="297" y="530"/>
                </a:cubicBezTo>
                <a:cubicBezTo>
                  <a:pt x="311" y="530"/>
                  <a:pt x="318" y="523"/>
                  <a:pt x="325" y="516"/>
                </a:cubicBezTo>
                <a:cubicBezTo>
                  <a:pt x="551" y="290"/>
                  <a:pt x="551" y="290"/>
                  <a:pt x="551" y="290"/>
                </a:cubicBezTo>
                <a:cubicBezTo>
                  <a:pt x="587" y="261"/>
                  <a:pt x="601" y="219"/>
                  <a:pt x="601" y="169"/>
                </a:cubicBezTo>
                <a:cubicBezTo>
                  <a:pt x="601" y="127"/>
                  <a:pt x="587" y="84"/>
                  <a:pt x="551" y="49"/>
                </a:cubicBezTo>
                <a:cubicBezTo>
                  <a:pt x="516" y="21"/>
                  <a:pt x="474" y="0"/>
                  <a:pt x="431" y="0"/>
                </a:cubicBez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86325" y="50225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Classic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20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81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2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10198" r="13513" b="10262"/>
          <a:stretch/>
        </p:blipFill>
        <p:spPr>
          <a:xfrm>
            <a:off x="9187163" y="2526557"/>
            <a:ext cx="11620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41" t="13194" r="16484" b="16528"/>
          <a:stretch/>
        </p:blipFill>
        <p:spPr>
          <a:xfrm>
            <a:off x="2028825" y="904874"/>
            <a:ext cx="8153400" cy="48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7466" y="3802907"/>
            <a:ext cx="1912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90 sec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443" y="4638684"/>
            <a:ext cx="2782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всего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90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секунд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3C3950"/>
                </a:solidFill>
                <a:latin typeface="Playfair Display"/>
              </a:rPr>
              <a:t>ч</a:t>
            </a:r>
            <a:r>
              <a:rPr kumimoji="0" lang="ru-RU" sz="1600" b="0" i="0" u="none" strike="noStrike" kern="1200" cap="none" spc="0" normalizeH="0" noProof="0" dirty="0" err="1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тобы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 поставить рекорд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4566" y="3802907"/>
            <a:ext cx="1782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5000" y="4638684"/>
            <a:ext cx="106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noProof="0" dirty="0" smtClean="0">
                <a:solidFill>
                  <a:srgbClr val="3C3950"/>
                </a:solidFill>
                <a:latin typeface="Playfair Display"/>
              </a:rPr>
              <a:t>Бомб нет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1987" y="3802907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Fruits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5275" y="4638684"/>
            <a:ext cx="248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За пропущенный фрукт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жизни не отнимают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9788" y="502257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3C3950"/>
                </a:solidFill>
                <a:latin typeface="Playfair Display"/>
              </a:rPr>
              <a:t>Zen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20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81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2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10198" r="13513" b="10262"/>
          <a:stretch/>
        </p:blipFill>
        <p:spPr>
          <a:xfrm>
            <a:off x="9187163" y="2526557"/>
            <a:ext cx="1162050" cy="1276350"/>
          </a:xfrm>
          <a:prstGeom prst="rect">
            <a:avLst/>
          </a:prstGeom>
        </p:spPr>
      </p:pic>
      <p:sp>
        <p:nvSpPr>
          <p:cNvPr id="12" name="Freeform 84"/>
          <p:cNvSpPr>
            <a:spLocks noChangeArrowheads="1"/>
          </p:cNvSpPr>
          <p:nvPr/>
        </p:nvSpPr>
        <p:spPr bwMode="auto">
          <a:xfrm>
            <a:off x="1799818" y="2453566"/>
            <a:ext cx="1247992" cy="1247992"/>
          </a:xfrm>
          <a:custGeom>
            <a:avLst/>
            <a:gdLst>
              <a:gd name="T0" fmla="*/ 43332858 w 602"/>
              <a:gd name="T1" fmla="*/ 34979440 h 602"/>
              <a:gd name="T2" fmla="*/ 43332858 w 602"/>
              <a:gd name="T3" fmla="*/ 34979440 h 602"/>
              <a:gd name="T4" fmla="*/ 43332858 w 602"/>
              <a:gd name="T5" fmla="*/ 0 h 602"/>
              <a:gd name="T6" fmla="*/ 78442719 w 602"/>
              <a:gd name="T7" fmla="*/ 34979440 h 602"/>
              <a:gd name="T8" fmla="*/ 43332858 w 602"/>
              <a:gd name="T9" fmla="*/ 34979440 h 602"/>
              <a:gd name="T10" fmla="*/ 36023527 w 602"/>
              <a:gd name="T11" fmla="*/ 78442719 h 602"/>
              <a:gd name="T12" fmla="*/ 36023527 w 602"/>
              <a:gd name="T13" fmla="*/ 78442719 h 602"/>
              <a:gd name="T14" fmla="*/ 0 w 602"/>
              <a:gd name="T15" fmla="*/ 42419192 h 602"/>
              <a:gd name="T16" fmla="*/ 36023527 w 602"/>
              <a:gd name="T17" fmla="*/ 7308970 h 602"/>
              <a:gd name="T18" fmla="*/ 36023527 w 602"/>
              <a:gd name="T19" fmla="*/ 42419192 h 602"/>
              <a:gd name="T20" fmla="*/ 71002968 w 602"/>
              <a:gd name="T21" fmla="*/ 42419192 h 602"/>
              <a:gd name="T22" fmla="*/ 36023527 w 602"/>
              <a:gd name="T23" fmla="*/ 7844271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2" h="602">
                <a:moveTo>
                  <a:pt x="332" y="268"/>
                </a:moveTo>
                <a:lnTo>
                  <a:pt x="332" y="268"/>
                </a:lnTo>
                <a:cubicBezTo>
                  <a:pt x="332" y="0"/>
                  <a:pt x="332" y="0"/>
                  <a:pt x="332" y="0"/>
                </a:cubicBezTo>
                <a:cubicBezTo>
                  <a:pt x="481" y="0"/>
                  <a:pt x="601" y="120"/>
                  <a:pt x="601" y="268"/>
                </a:cubicBezTo>
                <a:lnTo>
                  <a:pt x="332" y="268"/>
                </a:lnTo>
                <a:close/>
                <a:moveTo>
                  <a:pt x="276" y="601"/>
                </a:moveTo>
                <a:lnTo>
                  <a:pt x="276" y="601"/>
                </a:lnTo>
                <a:cubicBezTo>
                  <a:pt x="120" y="601"/>
                  <a:pt x="0" y="480"/>
                  <a:pt x="0" y="325"/>
                </a:cubicBezTo>
                <a:cubicBezTo>
                  <a:pt x="0" y="176"/>
                  <a:pt x="120" y="56"/>
                  <a:pt x="276" y="56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480"/>
                  <a:pt x="424" y="601"/>
                  <a:pt x="276" y="6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875" t="13194" r="16406" b="15972"/>
          <a:stretch/>
        </p:blipFill>
        <p:spPr>
          <a:xfrm>
            <a:off x="2057400" y="904874"/>
            <a:ext cx="8134350" cy="48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6811" y="3802907"/>
            <a:ext cx="1754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60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sec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923" y="4638684"/>
            <a:ext cx="1965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У вас есть 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минута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7502" y="3802907"/>
            <a:ext cx="163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Bomb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6091" y="4638684"/>
            <a:ext cx="2459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Попал в бомбу</a:t>
            </a:r>
            <a:r>
              <a:rPr lang="en-US" sz="1600" dirty="0" smtClean="0">
                <a:solidFill>
                  <a:srgbClr val="3C3950"/>
                </a:solidFill>
                <a:latin typeface="Playfair Display"/>
              </a:rPr>
              <a:t> </a:t>
            </a: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– минус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10 секунд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7297" y="3802907"/>
            <a:ext cx="4201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Special bananas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8330" y="4638684"/>
            <a:ext cx="3579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Особые бананы могут добавить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3C3950"/>
                </a:solidFill>
                <a:latin typeface="Playfair Display"/>
              </a:rPr>
              <a:t>5 секунд времени или удвоить очки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8768" y="502257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C395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Arcade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C3950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37"/>
                    </a14:imgEffect>
                    <a14:imgEffect>
                      <a14:saturation sat="78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24" y="2453566"/>
            <a:ext cx="1349341" cy="13493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/>
            </a:outerShdw>
            <a:softEdge rad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8290" t="11393" r="34708" b="8812"/>
          <a:stretch/>
        </p:blipFill>
        <p:spPr>
          <a:xfrm rot="1821897">
            <a:off x="9222848" y="2330120"/>
            <a:ext cx="1090688" cy="1494884"/>
          </a:xfrm>
          <a:prstGeom prst="rect">
            <a:avLst/>
          </a:prstGeom>
        </p:spPr>
      </p:pic>
      <p:sp>
        <p:nvSpPr>
          <p:cNvPr id="14" name="Freeform 84"/>
          <p:cNvSpPr>
            <a:spLocks noChangeArrowheads="1"/>
          </p:cNvSpPr>
          <p:nvPr/>
        </p:nvSpPr>
        <p:spPr bwMode="auto">
          <a:xfrm>
            <a:off x="1799818" y="2450110"/>
            <a:ext cx="1247992" cy="1247992"/>
          </a:xfrm>
          <a:custGeom>
            <a:avLst/>
            <a:gdLst>
              <a:gd name="T0" fmla="*/ 43332858 w 602"/>
              <a:gd name="T1" fmla="*/ 34979440 h 602"/>
              <a:gd name="T2" fmla="*/ 43332858 w 602"/>
              <a:gd name="T3" fmla="*/ 34979440 h 602"/>
              <a:gd name="T4" fmla="*/ 43332858 w 602"/>
              <a:gd name="T5" fmla="*/ 0 h 602"/>
              <a:gd name="T6" fmla="*/ 78442719 w 602"/>
              <a:gd name="T7" fmla="*/ 34979440 h 602"/>
              <a:gd name="T8" fmla="*/ 43332858 w 602"/>
              <a:gd name="T9" fmla="*/ 34979440 h 602"/>
              <a:gd name="T10" fmla="*/ 36023527 w 602"/>
              <a:gd name="T11" fmla="*/ 78442719 h 602"/>
              <a:gd name="T12" fmla="*/ 36023527 w 602"/>
              <a:gd name="T13" fmla="*/ 78442719 h 602"/>
              <a:gd name="T14" fmla="*/ 0 w 602"/>
              <a:gd name="T15" fmla="*/ 42419192 h 602"/>
              <a:gd name="T16" fmla="*/ 36023527 w 602"/>
              <a:gd name="T17" fmla="*/ 7308970 h 602"/>
              <a:gd name="T18" fmla="*/ 36023527 w 602"/>
              <a:gd name="T19" fmla="*/ 42419192 h 602"/>
              <a:gd name="T20" fmla="*/ 71002968 w 602"/>
              <a:gd name="T21" fmla="*/ 42419192 h 602"/>
              <a:gd name="T22" fmla="*/ 36023527 w 602"/>
              <a:gd name="T23" fmla="*/ 7844271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2" h="602">
                <a:moveTo>
                  <a:pt x="332" y="268"/>
                </a:moveTo>
                <a:lnTo>
                  <a:pt x="332" y="268"/>
                </a:lnTo>
                <a:cubicBezTo>
                  <a:pt x="332" y="0"/>
                  <a:pt x="332" y="0"/>
                  <a:pt x="332" y="0"/>
                </a:cubicBezTo>
                <a:cubicBezTo>
                  <a:pt x="481" y="0"/>
                  <a:pt x="601" y="120"/>
                  <a:pt x="601" y="268"/>
                </a:cubicBezTo>
                <a:lnTo>
                  <a:pt x="332" y="268"/>
                </a:lnTo>
                <a:close/>
                <a:moveTo>
                  <a:pt x="276" y="601"/>
                </a:moveTo>
                <a:lnTo>
                  <a:pt x="276" y="601"/>
                </a:lnTo>
                <a:cubicBezTo>
                  <a:pt x="120" y="601"/>
                  <a:pt x="0" y="480"/>
                  <a:pt x="0" y="325"/>
                </a:cubicBezTo>
                <a:cubicBezTo>
                  <a:pt x="0" y="176"/>
                  <a:pt x="120" y="56"/>
                  <a:pt x="276" y="56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480"/>
                  <a:pt x="424" y="601"/>
                  <a:pt x="276" y="6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19" t="13056" r="16485" b="16250"/>
          <a:stretch/>
        </p:blipFill>
        <p:spPr>
          <a:xfrm>
            <a:off x="2038350" y="895350"/>
            <a:ext cx="81438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ZColor Multipurpose">
      <a:dk1>
        <a:srgbClr val="000000"/>
      </a:dk1>
      <a:lt1>
        <a:srgbClr val="FFFFFF"/>
      </a:lt1>
      <a:dk2>
        <a:srgbClr val="3C3950"/>
      </a:dk2>
      <a:lt2>
        <a:srgbClr val="E7E6E6"/>
      </a:lt2>
      <a:accent1>
        <a:srgbClr val="C18F58"/>
      </a:accent1>
      <a:accent2>
        <a:srgbClr val="C18F58"/>
      </a:accent2>
      <a:accent3>
        <a:srgbClr val="C18F58"/>
      </a:accent3>
      <a:accent4>
        <a:srgbClr val="C18F58"/>
      </a:accent4>
      <a:accent5>
        <a:srgbClr val="C18F58"/>
      </a:accent5>
      <a:accent6>
        <a:srgbClr val="C18F58"/>
      </a:accent6>
      <a:hlink>
        <a:srgbClr val="0563C1"/>
      </a:hlink>
      <a:folHlink>
        <a:srgbClr val="954F72"/>
      </a:folHlink>
    </a:clrScheme>
    <a:fontScheme name="Multipurpose">
      <a:majorFont>
        <a:latin typeface="Playfair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98</Words>
  <Application>Microsoft Office PowerPoint</Application>
  <PresentationFormat>Произвольный</PresentationFormat>
  <Paragraphs>42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</dc:creator>
  <cp:lastModifiedBy>Пользователь</cp:lastModifiedBy>
  <cp:revision>8</cp:revision>
  <dcterms:created xsi:type="dcterms:W3CDTF">2022-01-28T08:29:37Z</dcterms:created>
  <dcterms:modified xsi:type="dcterms:W3CDTF">2022-01-28T13:37:13Z</dcterms:modified>
</cp:coreProperties>
</file>